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58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5B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70"/>
    <p:restoredTop sz="94694"/>
  </p:normalViewPr>
  <p:slideViewPr>
    <p:cSldViewPr snapToGrid="0" snapToObjects="1">
      <p:cViewPr varScale="1">
        <p:scale>
          <a:sx n="82" d="100"/>
          <a:sy n="82" d="100"/>
        </p:scale>
        <p:origin x="7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7A30472-4D15-1B44-AB31-9A7D3CCB85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Roboto Th" pitchFamily="2" charset="0"/>
            </a:endParaRP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98AEBD-03A6-344F-B8A8-D2D7F88A2B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284B4-4ABD-EF42-B75D-241675A375CD}" type="datetimeFigureOut">
              <a:rPr lang="es-ES" smtClean="0">
                <a:latin typeface="Roboto Th" pitchFamily="2" charset="0"/>
              </a:rPr>
              <a:t>21/04/2022</a:t>
            </a:fld>
            <a:endParaRPr lang="es-ES" dirty="0">
              <a:latin typeface="Roboto Th" pitchFamily="2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0D160A-D322-904C-8507-F42435936A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Roboto Th" pitchFamily="2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F12434-7150-9A4C-87CB-7127ECA14D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E8683-D065-6746-843C-1F107D3B9FE0}" type="slidenum">
              <a:rPr lang="es-ES" smtClean="0">
                <a:latin typeface="Roboto Th" pitchFamily="2" charset="0"/>
              </a:rPr>
              <a:t>‹Nº›</a:t>
            </a:fld>
            <a:endParaRPr lang="es-ES" dirty="0">
              <a:latin typeface="Roboto T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584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oboto Th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oboto Th" pitchFamily="2" charset="0"/>
              </a:defRPr>
            </a:lvl1pPr>
          </a:lstStyle>
          <a:p>
            <a:fld id="{198FA039-1DF8-384A-9AB0-7F1FBBB6D0E9}" type="datetimeFigureOut">
              <a:rPr lang="es-ES" smtClean="0"/>
              <a:pPr/>
              <a:t>21/04/2022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oboto Th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oboto Th" pitchFamily="2" charset="0"/>
              </a:defRPr>
            </a:lvl1pPr>
          </a:lstStyle>
          <a:p>
            <a:fld id="{3344D5E9-8E4A-7E46-A615-1A4AF47E07F9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467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oboto Th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oboto Th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oboto Th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oboto Th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oboto Th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CDBCF-866D-9543-A82D-8427C5640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0" i="0">
                <a:solidFill>
                  <a:srgbClr val="405B71"/>
                </a:solidFill>
                <a:latin typeface="Roboto Th" pitchFamily="2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A02BDA-A885-5B45-B18E-D63F53D2C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278" y="5272643"/>
            <a:ext cx="9144000" cy="495795"/>
          </a:xfrm>
        </p:spPr>
        <p:txBody>
          <a:bodyPr/>
          <a:lstStyle>
            <a:lvl1pPr marL="0" indent="0" algn="r">
              <a:buNone/>
              <a:defRPr sz="2400" b="0" i="0">
                <a:latin typeface="Roboto Th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8908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17B0B68B-8D60-594B-BAFD-1D0A9C9FC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3134"/>
          <a:stretch/>
        </p:blipFill>
        <p:spPr>
          <a:xfrm>
            <a:off x="-44642" y="-25110"/>
            <a:ext cx="12281285" cy="1165142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2A7D7D-04EF-0A44-8EBD-5ABB9278F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0705" y="2529444"/>
            <a:ext cx="8680863" cy="3265714"/>
          </a:xfrm>
        </p:spPr>
        <p:txBody>
          <a:bodyPr anchor="b" anchorCtr="0">
            <a:noAutofit/>
          </a:bodyPr>
          <a:lstStyle>
            <a:lvl1pPr marL="0" indent="0">
              <a:buNone/>
              <a:defRPr b="0" i="0">
                <a:latin typeface="Roboto Th" pitchFamily="2" charset="0"/>
              </a:defRPr>
            </a:lvl1pPr>
            <a:lvl2pPr>
              <a:defRPr b="0" i="0">
                <a:latin typeface="Roboto Th" pitchFamily="2" charset="0"/>
              </a:defRPr>
            </a:lvl2pPr>
            <a:lvl3pPr>
              <a:defRPr b="0" i="0">
                <a:latin typeface="Roboto Th" pitchFamily="2" charset="0"/>
              </a:defRPr>
            </a:lvl3pPr>
            <a:lvl4pPr>
              <a:defRPr b="0" i="0">
                <a:latin typeface="Roboto Th" pitchFamily="2" charset="0"/>
              </a:defRPr>
            </a:lvl4pPr>
            <a:lvl5pPr>
              <a:defRPr b="0" i="0">
                <a:latin typeface="Roboto Th" pitchFamily="2" charset="0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873565-1E26-7E4C-B4AD-9D39B9A17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1" y="1552658"/>
            <a:ext cx="8692738" cy="763030"/>
          </a:xfrm>
        </p:spPr>
        <p:txBody>
          <a:bodyPr>
            <a:normAutofit/>
          </a:bodyPr>
          <a:lstStyle>
            <a:lvl1pPr>
              <a:defRPr sz="3200" b="0" i="0">
                <a:solidFill>
                  <a:srgbClr val="405B71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38023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30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E9DC2-2FE3-2843-A819-E4DEF4657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0" i="0">
                <a:latin typeface="Roboto Th" pitchFamily="2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355EAC-AA7A-514E-A5EB-FF74182CB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Roboto Th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55567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g object 16">
            <a:extLst>
              <a:ext uri="{FF2B5EF4-FFF2-40B4-BE49-F238E27FC236}">
                <a16:creationId xmlns:a16="http://schemas.microsoft.com/office/drawing/2014/main" id="{766B07DD-F260-A845-8B97-F91060E36B92}"/>
              </a:ext>
            </a:extLst>
          </p:cNvPr>
          <p:cNvSpPr/>
          <p:nvPr userDrawn="1"/>
        </p:nvSpPr>
        <p:spPr>
          <a:xfrm>
            <a:off x="-326123" y="1"/>
            <a:ext cx="12518123" cy="6858000"/>
          </a:xfrm>
          <a:custGeom>
            <a:avLst/>
            <a:gdLst/>
            <a:ahLst/>
            <a:cxnLst/>
            <a:rect l="l" t="t" r="r" b="b"/>
            <a:pathLst>
              <a:path w="16881475" h="9253855">
                <a:moveTo>
                  <a:pt x="0" y="9253278"/>
                </a:moveTo>
                <a:lnTo>
                  <a:pt x="16881221" y="9253278"/>
                </a:lnTo>
                <a:lnTo>
                  <a:pt x="16881221" y="0"/>
                </a:lnTo>
                <a:lnTo>
                  <a:pt x="0" y="0"/>
                </a:lnTo>
                <a:lnTo>
                  <a:pt x="0" y="9253278"/>
                </a:lnTo>
                <a:close/>
              </a:path>
            </a:pathLst>
          </a:custGeom>
          <a:solidFill>
            <a:srgbClr val="D3EAFA"/>
          </a:solidFill>
        </p:spPr>
        <p:txBody>
          <a:bodyPr wrap="square" lIns="0" tIns="0" rIns="0" bIns="0" rtlCol="0"/>
          <a:lstStyle/>
          <a:p>
            <a:endParaRPr sz="1299" b="0" i="0" dirty="0">
              <a:latin typeface="Roboto Th" pitchFamily="2" charset="0"/>
            </a:endParaRPr>
          </a:p>
        </p:txBody>
      </p:sp>
      <p:pic>
        <p:nvPicPr>
          <p:cNvPr id="3" name="bg object 17">
            <a:extLst>
              <a:ext uri="{FF2B5EF4-FFF2-40B4-BE49-F238E27FC236}">
                <a16:creationId xmlns:a16="http://schemas.microsoft.com/office/drawing/2014/main" id="{543EA891-300B-2A43-9725-2A6D6BEB30DA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58304" y="0"/>
            <a:ext cx="10135804" cy="685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93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Roboto Th" pitchFamily="2" charset="0"/>
              </a:defRPr>
            </a:lvl1pPr>
          </a:lstStyle>
          <a:p>
            <a:fld id="{86CB4B4D-7CA3-9044-876B-883B54F8677D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774369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744" y="1959781"/>
            <a:ext cx="1036709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latin typeface="Roboto Th" pitchFamily="2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488" y="3729681"/>
            <a:ext cx="8537611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latin typeface="Roboto Th" pitchFamily="2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 b="0" i="0">
                <a:solidFill>
                  <a:schemeClr val="tx1">
                    <a:tint val="75000"/>
                  </a:schemeClr>
                </a:solidFill>
                <a:latin typeface="Roboto Th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 b="0" i="0">
                <a:solidFill>
                  <a:schemeClr val="tx1">
                    <a:tint val="75000"/>
                  </a:schemeClr>
                </a:solidFill>
                <a:latin typeface="Roboto Th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 b="0" i="0">
                <a:solidFill>
                  <a:schemeClr val="tx1">
                    <a:tint val="75000"/>
                  </a:schemeClr>
                </a:solidFill>
                <a:latin typeface="Roboto Th" pitchFamily="2" charset="0"/>
              </a:defRPr>
            </a:lvl1pPr>
          </a:lstStyle>
          <a:p>
            <a:fld id="{B6F15528-21DE-4FAA-801E-634DDDAF4B2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349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5EEC692-B883-D243-B62E-F2F5E11CC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B9F070-C9EB-D34B-8E9E-8A20F7AC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0706" y="1825626"/>
            <a:ext cx="8373094" cy="395765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cxnSp>
        <p:nvCxnSpPr>
          <p:cNvPr id="7" name="Google Shape;7;p25">
            <a:extLst>
              <a:ext uri="{FF2B5EF4-FFF2-40B4-BE49-F238E27FC236}">
                <a16:creationId xmlns:a16="http://schemas.microsoft.com/office/drawing/2014/main" id="{C40D4840-F50D-2B4C-8995-E807A11F2FD6}"/>
              </a:ext>
            </a:extLst>
          </p:cNvPr>
          <p:cNvCxnSpPr/>
          <p:nvPr userDrawn="1"/>
        </p:nvCxnSpPr>
        <p:spPr>
          <a:xfrm>
            <a:off x="466725" y="6146800"/>
            <a:ext cx="1125855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Google Shape;11;p25">
            <a:extLst>
              <a:ext uri="{FF2B5EF4-FFF2-40B4-BE49-F238E27FC236}">
                <a16:creationId xmlns:a16="http://schemas.microsoft.com/office/drawing/2014/main" id="{DE25510A-28DB-BE4B-B254-00B15D7478E7}"/>
              </a:ext>
            </a:extLst>
          </p:cNvPr>
          <p:cNvPicPr preferRelativeResize="0"/>
          <p:nvPr userDrawn="1"/>
        </p:nvPicPr>
        <p:blipFill rotWithShape="1">
          <a:blip r:embed="rId8">
            <a:alphaModFix/>
          </a:blip>
          <a:srcRect/>
          <a:stretch/>
        </p:blipFill>
        <p:spPr>
          <a:xfrm>
            <a:off x="466725" y="6212563"/>
            <a:ext cx="2514368" cy="358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137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6" r:id="rId5"/>
    <p:sldLayoutId id="214748366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405B71"/>
          </a:solidFill>
          <a:latin typeface="Roboto Th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 Th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 Th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Th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Th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Th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5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ACB7D-AF38-E640-861E-2FD765A10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886" y="440467"/>
            <a:ext cx="12173408" cy="3584187"/>
          </a:xfrm>
        </p:spPr>
        <p:txBody>
          <a:bodyPr>
            <a:noAutofit/>
          </a:bodyPr>
          <a:lstStyle/>
          <a:p>
            <a:pPr>
              <a:lnSpc>
                <a:spcPts val="12000"/>
              </a:lnSpc>
            </a:pPr>
            <a:r>
              <a:rPr lang="es-ES" sz="15000" kern="700" spc="-200" dirty="0">
                <a:latin typeface="Campus Simple" pitchFamily="2" charset="0"/>
              </a:rPr>
              <a:t>LOREM</a:t>
            </a:r>
            <a:br>
              <a:rPr lang="es-ES" sz="15000" kern="700" spc="-200" dirty="0">
                <a:latin typeface="Campus Simple" pitchFamily="2" charset="0"/>
              </a:rPr>
            </a:br>
            <a:r>
              <a:rPr lang="es-ES" sz="15000" kern="700" spc="-200" dirty="0">
                <a:latin typeface="Campus Simple" pitchFamily="2" charset="0"/>
              </a:rPr>
              <a:t>IPSUM </a:t>
            </a:r>
            <a:endParaRPr lang="es-ES" sz="15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8B746B-7A65-6E46-A94C-B32FAD948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9943" y="5580126"/>
            <a:ext cx="10058400" cy="450723"/>
          </a:xfrm>
        </p:spPr>
        <p:txBody>
          <a:bodyPr>
            <a:normAutofit/>
          </a:bodyPr>
          <a:lstStyle/>
          <a:p>
            <a:pPr algn="r"/>
            <a:r>
              <a:rPr lang="es-ES" sz="1800" dirty="0"/>
              <a:t>Lugar, xx de mes de 2021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5A5C8D8-FE36-7348-9DFB-46E89E057228}"/>
              </a:ext>
            </a:extLst>
          </p:cNvPr>
          <p:cNvSpPr txBox="1"/>
          <p:nvPr/>
        </p:nvSpPr>
        <p:spPr>
          <a:xfrm>
            <a:off x="448428" y="3840830"/>
            <a:ext cx="8315426" cy="15270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s-ES" sz="5000" dirty="0">
                <a:latin typeface="Roboto Th" pitchFamily="2" charset="0"/>
                <a:ea typeface="Roboto Th" pitchFamily="2" charset="0"/>
              </a:rPr>
              <a:t>Sesión ordinaria</a:t>
            </a:r>
          </a:p>
        </p:txBody>
      </p:sp>
    </p:spTree>
    <p:extLst>
      <p:ext uri="{BB962C8B-B14F-4D97-AF65-F5344CB8AC3E}">
        <p14:creationId xmlns:p14="http://schemas.microsoft.com/office/powerpoint/2010/main" val="1462226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76E873A-968D-CD41-BDC2-CCF26C9CD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3E54A26-86FE-C542-B3B1-65FD5A77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B3C2F7-E88F-F443-90F8-B7F7B849A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2732088"/>
            <a:ext cx="1854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72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47C6A9B3-1DB2-094E-8A06-D7CA592A6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6C75E93-4FA4-254A-AB70-325C9ED50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7DDE23-0624-A440-8665-25EE2A30A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2732088"/>
            <a:ext cx="1854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2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206177D-54DA-F041-94EA-7BD44AB9C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2732088"/>
            <a:ext cx="1854200" cy="30734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8B3FC60-1D54-D04D-A32D-36F330EA7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433" y="2732088"/>
            <a:ext cx="1854200" cy="307340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5F86CD-A69A-1046-9E43-CAEC4159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BD3145-97E1-BC4D-8886-D6E37140E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930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C17C368-A599-3C4D-8915-906C208B3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4642" y="-25111"/>
            <a:ext cx="12281285" cy="6908223"/>
          </a:xfrm>
        </p:spPr>
      </p:pic>
    </p:spTree>
    <p:extLst>
      <p:ext uri="{BB962C8B-B14F-4D97-AF65-F5344CB8AC3E}">
        <p14:creationId xmlns:p14="http://schemas.microsoft.com/office/powerpoint/2010/main" val="2596144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5B92811E-7D12-5740-B26F-526911028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20" y="2732088"/>
            <a:ext cx="1854200" cy="3073400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E4E7FD0-466F-C64A-9199-2AEEA82EF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FFAC4DD-8B14-8E4B-9E6B-F7DC6273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9320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F1014B09-409A-9447-9AA3-4DAFBEB2B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DC344E9-96C4-3844-ACE8-CD474D3C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113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47C6A9B3-1DB2-094E-8A06-D7CA592A6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6332" y="1825625"/>
            <a:ext cx="8657112" cy="3981409"/>
          </a:xfrm>
        </p:spPr>
        <p:txBody>
          <a:bodyPr/>
          <a:lstStyle/>
          <a:p>
            <a:r>
              <a:rPr lang="es-ES"/>
              <a:t>Informe do reitor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7740605-6A22-1147-8125-D3E5CD5E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22" y="2732088"/>
            <a:ext cx="1854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35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47C6A9B3-1DB2-094E-8A06-D7CA592A6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475A818-828F-8847-8808-63551BE1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65F9D4A-1573-6048-A4B8-3D48D0882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22" y="2732088"/>
            <a:ext cx="1854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8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455B686-AD05-CB44-847C-55A95EBF1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75" y="2732088"/>
            <a:ext cx="2171700" cy="3073400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CA57250-B4C4-7145-B229-A9590885B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3694FD3-E9E6-E74F-A7FF-EB5114F5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5128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2DAFE79-5483-8148-9366-A71951887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73" y="2732088"/>
            <a:ext cx="1854200" cy="3073400"/>
          </a:xfrm>
          <a:prstGeom prst="rect">
            <a:avLst/>
          </a:prstGeo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3A80D9B-D7E7-B145-A106-9CCC85747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B6A1870-00DD-EE49-A0EA-151045DC0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015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47C6A9B3-1DB2-094E-8A06-D7CA592A6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3328CFE-2476-D04E-924E-55218FC4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226E1F-2330-B54B-8E71-DFCFA8816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47" y="2732088"/>
            <a:ext cx="1854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12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6A469D8-8C07-9640-80D8-CFD3BEE74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213DF16-8D22-5442-87AF-C3951F135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B3FD36-614C-EA42-A145-1105B724F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2732088"/>
            <a:ext cx="1854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146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17</Words>
  <Application>Microsoft Office PowerPoint</Application>
  <PresentationFormat>Panorámica</PresentationFormat>
  <Paragraphs>5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Campus Simple</vt:lpstr>
      <vt:lpstr>Roboto Th</vt:lpstr>
      <vt:lpstr>Tema de Office</vt:lpstr>
      <vt:lpstr>LOREM IPSUM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Consello de goberno sesión ordinaria</dc:title>
  <dc:creator>Área Imaxe</dc:creator>
  <cp:lastModifiedBy>Angel Manuel Sanchez Bermudez</cp:lastModifiedBy>
  <cp:revision>25</cp:revision>
  <dcterms:created xsi:type="dcterms:W3CDTF">2021-10-25T10:06:46Z</dcterms:created>
  <dcterms:modified xsi:type="dcterms:W3CDTF">2022-04-21T15:31:28Z</dcterms:modified>
</cp:coreProperties>
</file>